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259" r:id="rId4"/>
    <p:sldId id="260" r:id="rId5"/>
    <p:sldId id="257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431F"/>
    <a:srgbClr val="D7CA77"/>
    <a:srgbClr val="766F4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-148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9E3088-1BBC-344C-90CE-CC835C1394B7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8F0325-FEC3-9C4E-8D64-D4603C342D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9598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F0325-FEC3-9C4E-8D64-D4603C342DC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99734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3F77-C283-7548-AD0E-98E5B7481087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581B-AAF9-C64C-B0A9-4C32CEC5F5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86934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3F77-C283-7548-AD0E-98E5B7481087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581B-AAF9-C64C-B0A9-4C32CEC5F5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7261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3F77-C283-7548-AD0E-98E5B7481087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581B-AAF9-C64C-B0A9-4C32CEC5F5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2967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3F77-C283-7548-AD0E-98E5B7481087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581B-AAF9-C64C-B0A9-4C32CEC5F5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771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3F77-C283-7548-AD0E-98E5B7481087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581B-AAF9-C64C-B0A9-4C32CEC5F5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7149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3F77-C283-7548-AD0E-98E5B7481087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581B-AAF9-C64C-B0A9-4C32CEC5F5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5753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3F77-C283-7548-AD0E-98E5B7481087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581B-AAF9-C64C-B0A9-4C32CEC5F5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89949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3F77-C283-7548-AD0E-98E5B7481087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581B-AAF9-C64C-B0A9-4C32CEC5F5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4403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3F77-C283-7548-AD0E-98E5B7481087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581B-AAF9-C64C-B0A9-4C32CEC5F5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2538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3F77-C283-7548-AD0E-98E5B7481087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581B-AAF9-C64C-B0A9-4C32CEC5F5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91065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3F77-C283-7548-AD0E-98E5B7481087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581B-AAF9-C64C-B0A9-4C32CEC5F5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0640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33F77-C283-7548-AD0E-98E5B7481087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7581B-AAF9-C64C-B0A9-4C32CEC5F5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3541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15778"/>
            <a:ext cx="7772400" cy="4523023"/>
          </a:xfrm>
        </p:spPr>
        <p:txBody>
          <a:bodyPr/>
          <a:lstStyle/>
          <a:p>
            <a:r>
              <a:rPr lang="en-US" sz="3600" b="1" dirty="0" smtClean="0"/>
              <a:t>Illustrations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Talking Points</a:t>
            </a:r>
            <a:r>
              <a:rPr lang="en-US" sz="3200" dirty="0"/>
              <a:t> </a:t>
            </a:r>
            <a:r>
              <a:rPr lang="en-US" sz="3200" dirty="0" smtClean="0"/>
              <a:t>for Fair Use </a:t>
            </a:r>
            <a:br>
              <a:rPr lang="en-US" sz="3200" dirty="0" smtClean="0"/>
            </a:br>
            <a:r>
              <a:rPr lang="en-US" sz="3200" dirty="0" smtClean="0"/>
              <a:t>in Writing about Art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1215897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24952" y="485807"/>
            <a:ext cx="7377597" cy="48815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Placeholder 7" descr="Page spread with Matisse and Picasso from Steinberg.CROPPEDpd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96" b="2396"/>
          <a:stretch>
            <a:fillRect/>
          </a:stretch>
        </p:blipFill>
        <p:spPr>
          <a:xfrm>
            <a:off x="1444752" y="768096"/>
            <a:ext cx="6400800" cy="421942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696342"/>
            <a:ext cx="5486400" cy="475857"/>
          </a:xfrm>
        </p:spPr>
        <p:txBody>
          <a:bodyPr>
            <a:normAutofit lnSpcReduction="10000"/>
          </a:bodyPr>
          <a:lstStyle/>
          <a:p>
            <a:r>
              <a:rPr lang="en-US" i="1" dirty="0" smtClean="0"/>
              <a:t>Other Criteria</a:t>
            </a:r>
            <a:r>
              <a:rPr lang="en-US" dirty="0" smtClean="0"/>
              <a:t>, Leo Steinberg, 1972, page spread with images of works by Matisse and Picasso, pp. 134-135.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60986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55068"/>
            <a:ext cx="5486400" cy="690021"/>
          </a:xfrm>
        </p:spPr>
        <p:txBody>
          <a:bodyPr/>
          <a:lstStyle/>
          <a:p>
            <a:r>
              <a:rPr lang="en-US" i="1" dirty="0" smtClean="0"/>
              <a:t>Other Criteria</a:t>
            </a:r>
            <a:r>
              <a:rPr lang="en-US" dirty="0" smtClean="0"/>
              <a:t>, Leo Steinberg, 1972, page spread showing four versions of entwined double faces by Picasso from 1940-41, pp. 202-03.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60680" y="176176"/>
            <a:ext cx="7854756" cy="5336650"/>
          </a:xfrm>
          <a:prstGeom prst="rect">
            <a:avLst/>
          </a:prstGeom>
          <a:solidFill>
            <a:srgbClr val="4F81B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 descr="Page spread with picasso drawings Steinberg pp 202-03.CROPPED.pdf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7"/>
          <a:stretch/>
        </p:blipFill>
        <p:spPr>
          <a:xfrm>
            <a:off x="933450" y="492125"/>
            <a:ext cx="7186613" cy="4618038"/>
          </a:xfr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xmlns="" val="848193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84499" y="117450"/>
            <a:ext cx="8251164" cy="5960606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Placeholder 10" descr="Picasso - Variations on Delacroix's Women of Algiers.CROPPED.pd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72" r="1872"/>
          <a:stretch>
            <a:fillRect/>
          </a:stretch>
        </p:blipFill>
        <p:spPr>
          <a:xfrm>
            <a:off x="858884" y="448056"/>
            <a:ext cx="7430881" cy="5306376"/>
          </a:xfrm>
          <a:solidFill>
            <a:schemeClr val="accent1"/>
          </a:solidFill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8884" y="6136781"/>
            <a:ext cx="7430881" cy="638637"/>
          </a:xfrm>
        </p:spPr>
        <p:txBody>
          <a:bodyPr>
            <a:normAutofit/>
          </a:bodyPr>
          <a:lstStyle/>
          <a:p>
            <a:r>
              <a:rPr lang="en-US" i="1" dirty="0" smtClean="0"/>
              <a:t>Other Criteria</a:t>
            </a:r>
            <a:r>
              <a:rPr lang="en-US" dirty="0" smtClean="0"/>
              <a:t>, Leo Steinberg, 1972, images of Picasso’s</a:t>
            </a:r>
            <a:r>
              <a:rPr lang="en-US" i="1" dirty="0" smtClean="0"/>
              <a:t> Variations on Delacroix’s “Women of Algiers,” </a:t>
            </a:r>
            <a:r>
              <a:rPr lang="en-US" dirty="0" smtClean="0"/>
              <a:t>page 234 (fold-out spread)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78443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977" y="274637"/>
            <a:ext cx="8385823" cy="5605222"/>
          </a:xfrm>
          <a:solidFill>
            <a:srgbClr val="C0504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749" y="6019330"/>
            <a:ext cx="8283051" cy="5505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/>
              <a:t>			Guide</a:t>
            </a:r>
            <a:r>
              <a:rPr lang="en-US" sz="2000" dirty="0" smtClean="0"/>
              <a:t>, Metropolitan Museum of Art, </a:t>
            </a:r>
            <a:r>
              <a:rPr lang="en-US" sz="1400" dirty="0" smtClean="0"/>
              <a:t>2012, pp. 432-33</a:t>
            </a:r>
            <a:endParaRPr lang="en-US" sz="1400" dirty="0"/>
          </a:p>
        </p:txBody>
      </p:sp>
      <p:pic>
        <p:nvPicPr>
          <p:cNvPr id="7" name="Picture 6" descr="Page spread from Metropolitan Museum Guide with Bearden-Kiefer-and Guston pp 432-33.CROPP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5840" y="521208"/>
            <a:ext cx="6987794" cy="502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4957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3271" y="168835"/>
            <a:ext cx="6636166" cy="5292608"/>
          </a:xfrm>
          <a:solidFill>
            <a:schemeClr val="accent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454" y="5828474"/>
            <a:ext cx="8246346" cy="7193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400" i="1" dirty="0" smtClean="0"/>
              <a:t>Dancing with the Dark: Joan Snyder Prints 1963-2010</a:t>
            </a:r>
            <a:r>
              <a:rPr lang="en-US" sz="1400" dirty="0" smtClean="0"/>
              <a:t>, exhibition at the Zimmerli Art Museum, January 29 - May 29, 2011, organized by Marilyn </a:t>
            </a:r>
            <a:r>
              <a:rPr lang="en-US" sz="1400" dirty="0" err="1" smtClean="0"/>
              <a:t>Symmes</a:t>
            </a:r>
            <a:r>
              <a:rPr lang="en-US" sz="1400" dirty="0" smtClean="0"/>
              <a:t>, catalogue by Marilyn </a:t>
            </a:r>
            <a:r>
              <a:rPr lang="en-US" sz="1400" dirty="0" err="1" smtClean="0"/>
              <a:t>Symmes</a:t>
            </a:r>
            <a:r>
              <a:rPr lang="en-US" sz="1400" dirty="0" smtClean="0"/>
              <a:t> and Faye Hirsch. Page 40 includes a print by Snyder from the exhibition (upper left), and a comparison image of a print by Susan Rothenberg.</a:t>
            </a:r>
            <a:endParaRPr lang="en-US" sz="1400" dirty="0"/>
          </a:p>
        </p:txBody>
      </p:sp>
      <p:pic>
        <p:nvPicPr>
          <p:cNvPr id="4" name="Picture 3" descr="page showing images by Joan Snyder and Susan Rothenberg - page 40.CROPPED pd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4288" y="274320"/>
            <a:ext cx="4455668" cy="492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0927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360" y="88089"/>
            <a:ext cx="7120667" cy="5813792"/>
          </a:xfrm>
          <a:solidFill>
            <a:srgbClr val="6F431F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37243"/>
            <a:ext cx="8229600" cy="6499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i="1" dirty="0" smtClean="0"/>
              <a:t>	Art Since 1900: 1945 to the Present</a:t>
            </a:r>
            <a:r>
              <a:rPr lang="en-US" sz="1800" dirty="0" smtClean="0"/>
              <a:t>, Hal Foster, Rosalind Krauss, </a:t>
            </a:r>
            <a:r>
              <a:rPr lang="en-US" sz="1800" dirty="0" err="1" smtClean="0"/>
              <a:t>Yve</a:t>
            </a:r>
            <a:r>
              <a:rPr lang="en-US" sz="1800" dirty="0" smtClean="0"/>
              <a:t>-Alain Bois, 	Benjamin H.D. </a:t>
            </a:r>
            <a:r>
              <a:rPr lang="en-US" sz="1800" dirty="0" err="1" smtClean="0"/>
              <a:t>Buchloh</a:t>
            </a:r>
            <a:r>
              <a:rPr lang="en-US" sz="1800" dirty="0" smtClean="0"/>
              <a:t>, 2004, reprinted 2007</a:t>
            </a:r>
            <a:endParaRPr lang="en-US" sz="1800" dirty="0"/>
          </a:p>
        </p:txBody>
      </p:sp>
      <p:pic>
        <p:nvPicPr>
          <p:cNvPr id="4" name="Picture 3" descr="Cover of Art Since 1900 book.CROPPED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1448" y="274320"/>
            <a:ext cx="4119372" cy="526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9344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All images in this PowerPoint were taken from the Internet and are used according to the copyright doctrine of fair use.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139</Words>
  <Application>Microsoft Office PowerPoint</Application>
  <PresentationFormat>On-screen Show (4:3)</PresentationFormat>
  <Paragraphs>9</Paragraphs>
  <Slides>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Illustrations  Talking Points for Fair Use  in Writing about Art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Illustrations  Talking Points for Fair Use  in Writing about Art</dc:title>
  <dc:creator>Janet Landay</dc:creator>
  <cp:lastModifiedBy>Janet Landay</cp:lastModifiedBy>
  <cp:revision>19</cp:revision>
  <dcterms:created xsi:type="dcterms:W3CDTF">2016-11-08T14:49:13Z</dcterms:created>
  <dcterms:modified xsi:type="dcterms:W3CDTF">2016-12-06T18:50:07Z</dcterms:modified>
</cp:coreProperties>
</file>